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EA5FE8-6F4F-4726-ACB3-0E94826C54DE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F62F306-8A4A-4143-ABC0-8FA86CA018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Rhetorical Device of the Day: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763000" cy="3733800"/>
          </a:xfrm>
        </p:spPr>
        <p:txBody>
          <a:bodyPr>
            <a:normAutofit/>
          </a:bodyPr>
          <a:lstStyle/>
          <a:p>
            <a:pPr algn="ctr"/>
            <a:endParaRPr lang="en-US" sz="5000" dirty="0" smtClean="0">
              <a:latin typeface="Arial Black" pitchFamily="34" charset="0"/>
            </a:endParaRPr>
          </a:p>
          <a:p>
            <a:pPr algn="ctr"/>
            <a:r>
              <a:rPr lang="en-US" sz="5000" dirty="0" smtClean="0">
                <a:latin typeface="Arial Black" pitchFamily="34" charset="0"/>
              </a:rPr>
              <a:t>Juxtaposition</a:t>
            </a:r>
            <a:endParaRPr lang="en-US" sz="5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3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dirty="0"/>
              <a:t>Annotate the following lyrics by highlighting </a:t>
            </a:r>
            <a:r>
              <a:rPr lang="en-US" sz="3000" dirty="0" smtClean="0"/>
              <a:t>examples </a:t>
            </a:r>
            <a:r>
              <a:rPr lang="en-US" sz="3000" dirty="0"/>
              <a:t>of </a:t>
            </a:r>
            <a:r>
              <a:rPr lang="en-US" sz="3000" dirty="0" smtClean="0"/>
              <a:t>juxtaposition.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“Everything is Everything”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" dirty="0"/>
              <a:t>I philosophy</a:t>
            </a:r>
            <a:br>
              <a:rPr lang="en-US" sz="1500" dirty="0"/>
            </a:br>
            <a:r>
              <a:rPr lang="en-US" sz="1500" dirty="0"/>
              <a:t>Possibly speak tongues</a:t>
            </a:r>
            <a:br>
              <a:rPr lang="en-US" sz="1500" dirty="0"/>
            </a:br>
            <a:r>
              <a:rPr lang="en-US" sz="1500" dirty="0"/>
              <a:t>Beat drum, </a:t>
            </a:r>
            <a:r>
              <a:rPr lang="en-US" sz="1500" dirty="0" smtClean="0"/>
              <a:t>Abyssinian, </a:t>
            </a:r>
            <a:r>
              <a:rPr lang="en-US" sz="1500" dirty="0"/>
              <a:t>street Baptist</a:t>
            </a:r>
            <a:br>
              <a:rPr lang="en-US" sz="1500" dirty="0"/>
            </a:br>
            <a:r>
              <a:rPr lang="en-US" sz="1500" dirty="0"/>
              <a:t>Rap this in fine linen, from the beginning</a:t>
            </a:r>
            <a:br>
              <a:rPr lang="en-US" sz="1500" dirty="0"/>
            </a:br>
            <a:r>
              <a:rPr lang="en-US" sz="1500" dirty="0"/>
              <a:t>My practice extending across the atlas</a:t>
            </a:r>
            <a:br>
              <a:rPr lang="en-US" sz="1500" dirty="0"/>
            </a:br>
            <a:r>
              <a:rPr lang="en-US" sz="1500" dirty="0"/>
              <a:t>I begat this</a:t>
            </a:r>
            <a:br>
              <a:rPr lang="en-US" sz="1500" dirty="0"/>
            </a:br>
            <a:r>
              <a:rPr lang="en-US" sz="1500" dirty="0"/>
              <a:t>Flipping in the ghetto on a dirty mattress</a:t>
            </a:r>
            <a:br>
              <a:rPr lang="en-US" sz="1500" dirty="0"/>
            </a:br>
            <a:r>
              <a:rPr lang="en-US" sz="1500" dirty="0"/>
              <a:t>You can't match this rapper slash actress</a:t>
            </a:r>
            <a:br>
              <a:rPr lang="en-US" sz="1500" dirty="0"/>
            </a:br>
            <a:r>
              <a:rPr lang="en-US" sz="1500" dirty="0"/>
              <a:t>More powerful than two </a:t>
            </a:r>
            <a:r>
              <a:rPr lang="en-US" sz="1500" dirty="0" err="1"/>
              <a:t>Cleopatras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Bomb graffiti on the tomb of Nefertiti</a:t>
            </a:r>
            <a:r>
              <a:rPr lang="fr-FR" sz="1500" dirty="0"/>
              <a:t> 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MCs </a:t>
            </a:r>
            <a:r>
              <a:rPr lang="en-US" sz="1500" dirty="0" err="1"/>
              <a:t>ain't</a:t>
            </a:r>
            <a:r>
              <a:rPr lang="en-US" sz="1500" dirty="0"/>
              <a:t> ready to take it to the Serengeti</a:t>
            </a:r>
            <a:br>
              <a:rPr lang="en-US" sz="1500" dirty="0"/>
            </a:br>
            <a:r>
              <a:rPr lang="en-US" sz="1500" dirty="0"/>
              <a:t>My rhymes is heavy like the mind of </a:t>
            </a:r>
            <a:r>
              <a:rPr lang="en-US" sz="1500" dirty="0" smtClean="0"/>
              <a:t>sister</a:t>
            </a:r>
            <a:r>
              <a:rPr lang="en-US" sz="1500" dirty="0"/>
              <a:t> </a:t>
            </a:r>
            <a:r>
              <a:rPr lang="en-US" sz="1500" dirty="0" smtClean="0"/>
              <a:t>Betty </a:t>
            </a:r>
            <a:r>
              <a:rPr lang="fr-FR" sz="1500" dirty="0"/>
              <a:t> 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L-Boogie spars with stars and constellations</a:t>
            </a:r>
            <a:br>
              <a:rPr lang="en-US" sz="1500" dirty="0"/>
            </a:br>
            <a:r>
              <a:rPr lang="en-US" sz="1500" dirty="0"/>
              <a:t>Then came down for a little conversation</a:t>
            </a:r>
            <a:br>
              <a:rPr lang="en-US" sz="1500" dirty="0"/>
            </a:br>
            <a:r>
              <a:rPr lang="en-US" sz="1500" dirty="0"/>
              <a:t>Adjacent to the king, fear no human being</a:t>
            </a:r>
            <a:br>
              <a:rPr lang="en-US" sz="1500" dirty="0"/>
            </a:br>
            <a:r>
              <a:rPr lang="en-US" sz="1500" dirty="0"/>
              <a:t>Roll with </a:t>
            </a:r>
            <a:r>
              <a:rPr lang="en-US" sz="1500" dirty="0" err="1"/>
              <a:t>cherubims</a:t>
            </a:r>
            <a:r>
              <a:rPr lang="en-US" sz="1500" dirty="0"/>
              <a:t> to Nassau Coliseum</a:t>
            </a:r>
            <a:r>
              <a:rPr lang="fr-FR" sz="1500" dirty="0"/>
              <a:t> 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/>
              <a:t>Now hear this mixture, where Hip Hop meets scripture</a:t>
            </a:r>
            <a:br>
              <a:rPr lang="en-US" sz="1500" dirty="0"/>
            </a:br>
            <a:r>
              <a:rPr lang="en-US" sz="1500" dirty="0"/>
              <a:t>Develop a negative into a positive picture </a:t>
            </a:r>
            <a:r>
              <a:rPr lang="fr-FR" sz="1500" dirty="0"/>
              <a:t> </a:t>
            </a:r>
            <a:endParaRPr lang="fr-FR" sz="1500" dirty="0" smtClean="0"/>
          </a:p>
          <a:p>
            <a:endParaRPr lang="en-US" sz="1500" dirty="0" smtClean="0"/>
          </a:p>
          <a:p>
            <a:endParaRPr lang="en-US" sz="1500" dirty="0"/>
          </a:p>
          <a:p>
            <a:pPr marL="0" indent="0" algn="ctr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31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1499064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Annotate the following lyrics by highlighting </a:t>
            </a:r>
            <a:r>
              <a:rPr lang="en-US" sz="3000" dirty="0" smtClean="0"/>
              <a:t>examples </a:t>
            </a:r>
            <a:r>
              <a:rPr lang="en-US" sz="3000" dirty="0"/>
              <a:t>of </a:t>
            </a:r>
            <a:r>
              <a:rPr lang="en-US" sz="3000" dirty="0" smtClean="0"/>
              <a:t>juxtaposition.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“Everything is Everything”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9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/>
              <a:t>[Verse 3]</a:t>
            </a:r>
            <a:br>
              <a:rPr lang="en-US" sz="2200" dirty="0"/>
            </a:br>
            <a:r>
              <a:rPr lang="en-US" sz="2200" dirty="0"/>
              <a:t>Sometimes it seems</a:t>
            </a:r>
            <a:br>
              <a:rPr lang="en-US" sz="2200" dirty="0"/>
            </a:br>
            <a:r>
              <a:rPr lang="en-US" sz="2200" dirty="0"/>
              <a:t>We'll touch that dream</a:t>
            </a:r>
            <a:br>
              <a:rPr lang="en-US" sz="2200" dirty="0"/>
            </a:br>
            <a:r>
              <a:rPr lang="en-US" sz="2200" dirty="0"/>
              <a:t>But things come slow or not at all</a:t>
            </a:r>
            <a:br>
              <a:rPr lang="en-US" sz="2200" dirty="0"/>
            </a:br>
            <a:r>
              <a:rPr lang="en-US" sz="2200" dirty="0"/>
              <a:t>And the ones on top, won't make it stop</a:t>
            </a:r>
            <a:br>
              <a:rPr lang="en-US" sz="2200" dirty="0"/>
            </a:br>
            <a:r>
              <a:rPr lang="en-US" sz="2200" dirty="0"/>
              <a:t>So convinced that they might fall</a:t>
            </a:r>
            <a:br>
              <a:rPr lang="en-US" sz="2200" dirty="0"/>
            </a:br>
            <a:r>
              <a:rPr lang="en-US" sz="2200" dirty="0"/>
              <a:t>Let's love ourselves and we can't fail</a:t>
            </a:r>
            <a:br>
              <a:rPr lang="en-US" sz="2200" dirty="0"/>
            </a:br>
            <a:r>
              <a:rPr lang="en-US" sz="2200" dirty="0"/>
              <a:t>To make a better situation</a:t>
            </a:r>
            <a:br>
              <a:rPr lang="en-US" sz="2200" dirty="0"/>
            </a:br>
            <a:r>
              <a:rPr lang="en-US" sz="2200" dirty="0"/>
              <a:t>Tomorrow, our seeds will grow</a:t>
            </a:r>
            <a:br>
              <a:rPr lang="en-US" sz="2200" dirty="0"/>
            </a:br>
            <a:r>
              <a:rPr lang="en-US" sz="2200" dirty="0"/>
              <a:t>All we need is dedication</a:t>
            </a:r>
            <a:br>
              <a:rPr lang="en-US" sz="2200" dirty="0"/>
            </a:br>
            <a:r>
              <a:rPr lang="en-US" sz="2200" dirty="0"/>
              <a:t>Let me tell </a:t>
            </a:r>
            <a:r>
              <a:rPr lang="en-US" sz="2200" dirty="0" err="1"/>
              <a:t>ya</a:t>
            </a:r>
            <a:r>
              <a:rPr lang="en-US" sz="2200" dirty="0"/>
              <a:t> that</a:t>
            </a:r>
          </a:p>
        </p:txBody>
      </p:sp>
    </p:spTree>
    <p:extLst>
      <p:ext uri="{BB962C8B-B14F-4D97-AF65-F5344CB8AC3E}">
        <p14:creationId xmlns:p14="http://schemas.microsoft.com/office/powerpoint/2010/main" val="3912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Juxtaposition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placement of two or more unlike elements together in a text in order to show a contrast.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These elements may include concepts, ideas, characters, situations, or details about the setting.</a:t>
            </a:r>
          </a:p>
        </p:txBody>
      </p:sp>
    </p:spTree>
    <p:extLst>
      <p:ext uri="{BB962C8B-B14F-4D97-AF65-F5344CB8AC3E}">
        <p14:creationId xmlns:p14="http://schemas.microsoft.com/office/powerpoint/2010/main" val="393425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Juxtaposition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again, make sure you can identify the dichotomy and opposing concepts.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Tip for remembering: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juxtaPOSITION</a:t>
            </a:r>
            <a:r>
              <a:rPr lang="en-US" dirty="0" smtClean="0"/>
              <a:t> deals with POSITIONING two or more unlike elements side by side.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8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	Author’s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Juxtapostion</a:t>
            </a:r>
            <a:r>
              <a:rPr lang="en-US" dirty="0" smtClean="0"/>
              <a:t> can function to make the reader: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Stop and think deeply about how the ideas, concepts, and elements contradict.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Stop and place emphasis on a specific idea, concept, or element.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Stop and reconsider the meaning of a text through the contrasting ideas, concepts, and elements.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965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Juxtaposition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“Birthdays was the worst days / now we sip champagne when we thirsty”</a:t>
            </a:r>
          </a:p>
          <a:p>
            <a:pPr marL="0" indent="0">
              <a:buNone/>
            </a:pPr>
            <a:r>
              <a:rPr lang="en-US" i="1" dirty="0"/>
              <a:t>	-- The Notorious B.I.G., “Juicy”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The idea of birthdays being bad days (due to really feeling that he was poor) is </a:t>
            </a:r>
            <a:r>
              <a:rPr lang="en-US" b="1" dirty="0"/>
              <a:t>juxtaposed</a:t>
            </a:r>
            <a:r>
              <a:rPr lang="en-US" dirty="0"/>
              <a:t> with the present-day image of having enough money to drink expensive champagne whenever he wants.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3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Juxtaposition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“This [guy] graduated at the top of our class / I went to Cheesecake, he was a waiter there”</a:t>
            </a:r>
          </a:p>
          <a:p>
            <a:pPr marL="0" indent="0">
              <a:buNone/>
            </a:pPr>
            <a:r>
              <a:rPr lang="en-US" i="1" dirty="0"/>
              <a:t>	-- </a:t>
            </a:r>
            <a:r>
              <a:rPr lang="en-US" dirty="0" err="1"/>
              <a:t>Kanye</a:t>
            </a:r>
            <a:r>
              <a:rPr lang="en-US" dirty="0"/>
              <a:t> West, “School Spirit”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What is being </a:t>
            </a:r>
            <a:r>
              <a:rPr lang="en-US" b="1" dirty="0"/>
              <a:t>juxtaposed</a:t>
            </a:r>
            <a:r>
              <a:rPr lang="en-US" dirty="0"/>
              <a:t> in these lyrics?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4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Juxtaposition Picture Example</a:t>
            </a:r>
            <a:br>
              <a:rPr lang="en-US" dirty="0" smtClean="0"/>
            </a:br>
            <a:r>
              <a:rPr lang="en-US" sz="3100" dirty="0" smtClean="0"/>
              <a:t>What is being juxtaposed here? </a:t>
            </a:r>
            <a:endParaRPr lang="en-US" sz="3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9917"/>
            <a:ext cx="3874294" cy="542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40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“Everything is Everything”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65667"/>
            <a:ext cx="4576762" cy="4501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5867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Listen to the song and read along with the lyrics. </a:t>
            </a:r>
            <a:r>
              <a:rPr lang="en-US" sz="2400" dirty="0" smtClean="0"/>
              <a:t>Highlight examples </a:t>
            </a:r>
            <a:r>
              <a:rPr lang="en-US" sz="2400" dirty="0" smtClean="0"/>
              <a:t>of </a:t>
            </a:r>
            <a:r>
              <a:rPr lang="en-US" sz="2400" b="1" dirty="0" smtClean="0"/>
              <a:t>juxtaposition</a:t>
            </a:r>
            <a:r>
              <a:rPr lang="en-US" sz="2400" dirty="0" smtClean="0"/>
              <a:t> in Hill’s lyrics?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27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500" dirty="0" smtClean="0"/>
              <a:t>Annotate the following lyrics by highlighting examples of juxtaposition.</a:t>
            </a:r>
            <a:br>
              <a:rPr lang="en-US" sz="2500" dirty="0" smtClean="0"/>
            </a:br>
            <a:r>
              <a:rPr lang="en-US" sz="2500" dirty="0" smtClean="0"/>
              <a:t>“</a:t>
            </a:r>
            <a:r>
              <a:rPr lang="en-US" sz="2500" dirty="0" smtClean="0"/>
              <a:t>Everything is Everything”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/>
              <a:t>[Hook 1 x2]</a:t>
            </a:r>
            <a:br>
              <a:rPr lang="en-US" sz="1600" dirty="0"/>
            </a:br>
            <a:r>
              <a:rPr lang="en-US" sz="1600" dirty="0"/>
              <a:t>Everything Is Everything</a:t>
            </a:r>
            <a:br>
              <a:rPr lang="en-US" sz="1600" dirty="0"/>
            </a:br>
            <a:r>
              <a:rPr lang="en-US" sz="1600" dirty="0"/>
              <a:t>What is meant to be, will be</a:t>
            </a:r>
            <a:br>
              <a:rPr lang="en-US" sz="1600" dirty="0"/>
            </a:br>
            <a:r>
              <a:rPr lang="en-US" sz="1600" dirty="0"/>
              <a:t>After winter, must come spring</a:t>
            </a:r>
            <a:br>
              <a:rPr lang="en-US" sz="1600" dirty="0"/>
            </a:br>
            <a:r>
              <a:rPr lang="en-US" sz="1600" dirty="0"/>
              <a:t>Change, it comes eventually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[Verse 1]</a:t>
            </a:r>
            <a:br>
              <a:rPr lang="en-US" sz="1600" dirty="0"/>
            </a:br>
            <a:r>
              <a:rPr lang="en-US" sz="1600" dirty="0"/>
              <a:t>I wrote these words for everyone who struggles in their youth</a:t>
            </a:r>
            <a:br>
              <a:rPr lang="en-US" sz="1600" dirty="0"/>
            </a:br>
            <a:r>
              <a:rPr lang="en-US" sz="1600" dirty="0"/>
              <a:t>Who won't accept deception, in--instead of what is truth</a:t>
            </a:r>
            <a:br>
              <a:rPr lang="en-US" sz="1600" dirty="0"/>
            </a:br>
            <a:r>
              <a:rPr lang="en-US" sz="1600" dirty="0"/>
              <a:t>It seems we lose the game</a:t>
            </a:r>
            <a:br>
              <a:rPr lang="en-US" sz="1600" dirty="0"/>
            </a:br>
            <a:r>
              <a:rPr lang="en-US" sz="1600" dirty="0"/>
              <a:t>Before we even start to play</a:t>
            </a:r>
            <a:br>
              <a:rPr lang="en-US" sz="1600" dirty="0"/>
            </a:br>
            <a:r>
              <a:rPr lang="en-US" sz="1600" dirty="0"/>
              <a:t>Who made these rules? (Who made these rules?)</a:t>
            </a:r>
            <a:br>
              <a:rPr lang="en-US" sz="1600" dirty="0"/>
            </a:br>
            <a:r>
              <a:rPr lang="en-US" sz="1600" dirty="0"/>
              <a:t>We're so confused (We're so confused)</a:t>
            </a:r>
            <a:br>
              <a:rPr lang="en-US" sz="1600" dirty="0"/>
            </a:br>
            <a:r>
              <a:rPr lang="en-US" sz="1600" dirty="0"/>
              <a:t>Easily led astray</a:t>
            </a:r>
            <a:br>
              <a:rPr lang="en-US" sz="1600" dirty="0"/>
            </a:br>
            <a:r>
              <a:rPr lang="en-US" sz="1600" dirty="0"/>
              <a:t>Let me tell </a:t>
            </a:r>
            <a:r>
              <a:rPr lang="en-US" sz="1600" dirty="0" err="1"/>
              <a:t>ya</a:t>
            </a:r>
            <a:r>
              <a:rPr lang="en-US" sz="1600" dirty="0"/>
              <a:t> that...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[Hook 2]</a:t>
            </a:r>
            <a:br>
              <a:rPr lang="en-US" sz="1600" dirty="0"/>
            </a:br>
            <a:r>
              <a:rPr lang="en-US" sz="1600" dirty="0"/>
              <a:t>Everything is everything</a:t>
            </a:r>
            <a:br>
              <a:rPr lang="en-US" sz="1600" dirty="0"/>
            </a:br>
            <a:r>
              <a:rPr lang="en-US" sz="1600" dirty="0" err="1"/>
              <a:t>Everything</a:t>
            </a:r>
            <a:r>
              <a:rPr lang="en-US" sz="1600" dirty="0"/>
              <a:t> is everything</a:t>
            </a:r>
            <a:br>
              <a:rPr lang="en-US" sz="1600" dirty="0"/>
            </a:br>
            <a:r>
              <a:rPr lang="en-US" sz="1600" dirty="0"/>
              <a:t>After winter, must come spring</a:t>
            </a:r>
            <a:br>
              <a:rPr lang="en-US" sz="1600" dirty="0"/>
            </a:br>
            <a:r>
              <a:rPr lang="en-US" sz="1600" dirty="0"/>
              <a:t>Everything is everything</a:t>
            </a:r>
          </a:p>
        </p:txBody>
      </p:sp>
    </p:spTree>
    <p:extLst>
      <p:ext uri="{BB962C8B-B14F-4D97-AF65-F5344CB8AC3E}">
        <p14:creationId xmlns:p14="http://schemas.microsoft.com/office/powerpoint/2010/main" val="28500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</TotalTime>
  <Words>248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Our Rhetorical Device of the Day:</vt:lpstr>
      <vt:lpstr>Juxtaposition Defined</vt:lpstr>
      <vt:lpstr>Juxtaposition</vt:lpstr>
      <vt:lpstr> Author’s Purpose</vt:lpstr>
      <vt:lpstr>Juxtaposition Example 1</vt:lpstr>
      <vt:lpstr>Juxtaposition Example 2</vt:lpstr>
      <vt:lpstr>Juxtaposition Picture Example What is being juxtaposed here? </vt:lpstr>
      <vt:lpstr>“Everything is Everything”</vt:lpstr>
      <vt:lpstr>Annotate the following lyrics by highlighting examples of juxtaposition. “Everything is Everything”</vt:lpstr>
      <vt:lpstr>Annotate the following lyrics by highlighting examples of juxtaposition. “Everything is Everything”</vt:lpstr>
      <vt:lpstr>Annotate the following lyrics by highlighting examples of juxtaposition. “Everything is Everything”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Rhetorical Device of the Day:</dc:title>
  <dc:creator>Melinda</dc:creator>
  <cp:lastModifiedBy>Melinda</cp:lastModifiedBy>
  <cp:revision>8</cp:revision>
  <dcterms:created xsi:type="dcterms:W3CDTF">2013-04-29T23:22:13Z</dcterms:created>
  <dcterms:modified xsi:type="dcterms:W3CDTF">2013-04-30T01:58:23Z</dcterms:modified>
</cp:coreProperties>
</file>