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61" r:id="rId11"/>
    <p:sldId id="26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54" d="100"/>
          <a:sy n="54" d="100"/>
        </p:scale>
        <p:origin x="85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30272-4CB6-46B6-87D2-D1C1B8F9DD07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0231-D88D-4AEA-BD8B-E85C7D04C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20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30272-4CB6-46B6-87D2-D1C1B8F9DD07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0231-D88D-4AEA-BD8B-E85C7D04C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574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30272-4CB6-46B6-87D2-D1C1B8F9DD07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0231-D88D-4AEA-BD8B-E85C7D04C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17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30272-4CB6-46B6-87D2-D1C1B8F9DD07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0231-D88D-4AEA-BD8B-E85C7D04C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405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30272-4CB6-46B6-87D2-D1C1B8F9DD07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0231-D88D-4AEA-BD8B-E85C7D04C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2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30272-4CB6-46B6-87D2-D1C1B8F9DD07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0231-D88D-4AEA-BD8B-E85C7D04C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668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30272-4CB6-46B6-87D2-D1C1B8F9DD07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0231-D88D-4AEA-BD8B-E85C7D04C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906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30272-4CB6-46B6-87D2-D1C1B8F9DD07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0231-D88D-4AEA-BD8B-E85C7D04C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10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30272-4CB6-46B6-87D2-D1C1B8F9DD07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0231-D88D-4AEA-BD8B-E85C7D04C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83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30272-4CB6-46B6-87D2-D1C1B8F9DD07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0231-D88D-4AEA-BD8B-E85C7D04C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56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30272-4CB6-46B6-87D2-D1C1B8F9DD07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0231-D88D-4AEA-BD8B-E85C7D04C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56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30272-4CB6-46B6-87D2-D1C1B8F9DD07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B0231-D88D-4AEA-BD8B-E85C7D04C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08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yeglobal.org/resources-for-social-artists/workshop-activities/" TargetMode="External"/><Relationship Id="rId2" Type="http://schemas.openxmlformats.org/officeDocument/2006/relationships/hyperlink" Target="https://www.mindtools.com/pages/article/PlanningAWorkshop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eedsforchange.org.uk/tools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Workshop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Subtitle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62836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Culminating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an assessment that brings it all together.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363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051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2033"/>
            <a:ext cx="10515600" cy="1325563"/>
          </a:xfrm>
        </p:spPr>
        <p:txBody>
          <a:bodyPr/>
          <a:lstStyle/>
          <a:p>
            <a:r>
              <a:rPr lang="en-US" dirty="0" smtClean="0"/>
              <a:t>Links Related Planning a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677" y="1567596"/>
            <a:ext cx="11347938" cy="490354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Planning Ideas</a:t>
            </a:r>
          </a:p>
          <a:p>
            <a:r>
              <a:rPr lang="en-US" dirty="0" smtClean="0">
                <a:hlinkClick r:id="rId2"/>
              </a:rPr>
              <a:t>https://www.mindtools.com/pages/article/PlanningAWorkshop.htm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Activity Ideas</a:t>
            </a:r>
            <a:endParaRPr lang="en-US" dirty="0"/>
          </a:p>
          <a:p>
            <a:r>
              <a:rPr lang="en-US" dirty="0" smtClean="0">
                <a:hlinkClick r:id="rId3"/>
              </a:rPr>
              <a:t>http://www.pyeglobal.org/resources-for-social-artists/workshop-activities/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4"/>
              </a:rPr>
              <a:t>http://seedsforchange.org.uk/tools.pdf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75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List 2-3 Objectives (1 minute)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2-3 skills and/or concepts your audience will learn today.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175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39" y="242033"/>
            <a:ext cx="10515600" cy="1041644"/>
          </a:xfrm>
        </p:spPr>
        <p:txBody>
          <a:bodyPr>
            <a:normAutofit/>
          </a:bodyPr>
          <a:lstStyle/>
          <a:p>
            <a:r>
              <a:rPr lang="en-US" b="1" dirty="0" smtClean="0"/>
              <a:t>Brief Introduction (1-2 minutes)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169" y="1456348"/>
            <a:ext cx="10515600" cy="4351338"/>
          </a:xfrm>
        </p:spPr>
        <p:txBody>
          <a:bodyPr/>
          <a:lstStyle/>
          <a:p>
            <a:r>
              <a:rPr lang="en-US" dirty="0" smtClean="0"/>
              <a:t>Provide 3 bulletin points explaining why you are credible to give this workshop.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442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 1 (3-5 minutes)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4-5 bulletin points related  your objective.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You may show a 2-3 minute video to support your points; however, do not play a video and not DISCUSS the information yourself.  </a:t>
            </a:r>
          </a:p>
          <a:p>
            <a:r>
              <a:rPr lang="en-US" b="1" dirty="0" smtClean="0"/>
              <a:t>You may also have your guest speaker speak on the topic.</a:t>
            </a:r>
          </a:p>
          <a:p>
            <a:r>
              <a:rPr lang="en-US" b="1" dirty="0" smtClean="0"/>
              <a:t>Transition between points and objectives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60782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Activity Related to Objective (3-5 minutes)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Video Analysis</a:t>
            </a:r>
          </a:p>
          <a:p>
            <a:r>
              <a:rPr lang="en-US" dirty="0" smtClean="0"/>
              <a:t>Gallery Walk</a:t>
            </a:r>
          </a:p>
          <a:p>
            <a:r>
              <a:rPr lang="en-US" dirty="0" smtClean="0"/>
              <a:t>Group Jigsaw</a:t>
            </a:r>
          </a:p>
          <a:p>
            <a:r>
              <a:rPr lang="en-US" dirty="0" smtClean="0"/>
              <a:t>Matching or Puzzle Activity</a:t>
            </a:r>
          </a:p>
          <a:p>
            <a:r>
              <a:rPr lang="en-US" dirty="0" smtClean="0"/>
              <a:t>BINGO</a:t>
            </a:r>
          </a:p>
          <a:p>
            <a:r>
              <a:rPr lang="en-US" dirty="0" smtClean="0"/>
              <a:t>Quick Trivia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566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 </a:t>
            </a:r>
            <a:r>
              <a:rPr lang="en-US" b="1" dirty="0" smtClean="0"/>
              <a:t>2 </a:t>
            </a:r>
            <a:r>
              <a:rPr lang="en-US" b="1" dirty="0" smtClean="0"/>
              <a:t>(3-5 </a:t>
            </a:r>
            <a:r>
              <a:rPr lang="en-US" b="1" dirty="0" smtClean="0"/>
              <a:t>minutes)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4-5 bulletin points related  your objective.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You may show a 2-3 minute video to support your points; however, do not play a video and not DISCUSS the information yourself.  </a:t>
            </a:r>
          </a:p>
          <a:p>
            <a:r>
              <a:rPr lang="en-US" b="1" dirty="0" smtClean="0"/>
              <a:t>You may also have your guest speaker speak on the topic.</a:t>
            </a:r>
          </a:p>
          <a:p>
            <a:r>
              <a:rPr lang="en-US" b="1" dirty="0" smtClean="0"/>
              <a:t>Transition between points and objectives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22971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Activity Related to Objective (3-5 minutes)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Video Analysis</a:t>
            </a:r>
          </a:p>
          <a:p>
            <a:r>
              <a:rPr lang="en-US" dirty="0" smtClean="0"/>
              <a:t>Gallery Walk</a:t>
            </a:r>
          </a:p>
          <a:p>
            <a:r>
              <a:rPr lang="en-US" dirty="0" smtClean="0"/>
              <a:t>Group Jigsaw</a:t>
            </a:r>
          </a:p>
          <a:p>
            <a:r>
              <a:rPr lang="en-US" dirty="0" smtClean="0"/>
              <a:t>Matching or Puzzle Activity</a:t>
            </a:r>
          </a:p>
          <a:p>
            <a:r>
              <a:rPr lang="en-US" dirty="0" smtClean="0"/>
              <a:t>BINGO</a:t>
            </a:r>
          </a:p>
          <a:p>
            <a:r>
              <a:rPr lang="en-US" dirty="0" smtClean="0"/>
              <a:t>Quick Trivia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207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 </a:t>
            </a:r>
            <a:r>
              <a:rPr lang="en-US" b="1" dirty="0" smtClean="0"/>
              <a:t>3 </a:t>
            </a:r>
            <a:r>
              <a:rPr lang="en-US" b="1" dirty="0" smtClean="0"/>
              <a:t>(3-5 minutes)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4-5 bulletin points related  your objective.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You may show a 2-3 minute video to support your points; however, do not play a video and not DISCUSS the information yourself.  </a:t>
            </a:r>
          </a:p>
          <a:p>
            <a:r>
              <a:rPr lang="en-US" b="1" dirty="0" smtClean="0"/>
              <a:t>You may also have your guest speaker speak on the topic.</a:t>
            </a:r>
          </a:p>
          <a:p>
            <a:r>
              <a:rPr lang="en-US" b="1" dirty="0" smtClean="0"/>
              <a:t>Transition between points and objectives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64766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Activity Related to Objective (3-5 minutes)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Video Analysis</a:t>
            </a:r>
          </a:p>
          <a:p>
            <a:r>
              <a:rPr lang="en-US" dirty="0" smtClean="0"/>
              <a:t>Gallery Walk</a:t>
            </a:r>
          </a:p>
          <a:p>
            <a:r>
              <a:rPr lang="en-US" dirty="0" smtClean="0"/>
              <a:t>Group Jigsaw</a:t>
            </a:r>
          </a:p>
          <a:p>
            <a:r>
              <a:rPr lang="en-US" dirty="0" smtClean="0"/>
              <a:t>Matching or Puzzle Activity</a:t>
            </a:r>
          </a:p>
          <a:p>
            <a:r>
              <a:rPr lang="en-US" dirty="0" smtClean="0"/>
              <a:t>BINGO</a:t>
            </a:r>
          </a:p>
          <a:p>
            <a:r>
              <a:rPr lang="en-US" dirty="0" smtClean="0"/>
              <a:t>Quick Trivia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173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307</Words>
  <Application>Microsoft Office PowerPoint</Application>
  <PresentationFormat>Widescreen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Georgia</vt:lpstr>
      <vt:lpstr>Office Theme</vt:lpstr>
      <vt:lpstr>Workshop Title</vt:lpstr>
      <vt:lpstr>List 2-3 Objectives (1 minute)</vt:lpstr>
      <vt:lpstr>Brief Introduction (1-2 minutes)</vt:lpstr>
      <vt:lpstr>Objective 1 (3-5 minutes)</vt:lpstr>
      <vt:lpstr>Activity Related to Objective (3-5 minutes)</vt:lpstr>
      <vt:lpstr>Objective 2 (3-5 minutes)</vt:lpstr>
      <vt:lpstr>Activity Related to Objective (3-5 minutes)</vt:lpstr>
      <vt:lpstr>Objective 3 (3-5 minutes)</vt:lpstr>
      <vt:lpstr>Activity Related to Objective (3-5 minutes)</vt:lpstr>
      <vt:lpstr>Culminating Activity</vt:lpstr>
      <vt:lpstr>Create a Survey</vt:lpstr>
      <vt:lpstr>Links Related Planning a Workshop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Title</dc:title>
  <dc:creator>Alston, Melinda L.</dc:creator>
  <cp:lastModifiedBy>Alston, Melinda L.</cp:lastModifiedBy>
  <cp:revision>8</cp:revision>
  <dcterms:created xsi:type="dcterms:W3CDTF">2015-09-18T00:51:29Z</dcterms:created>
  <dcterms:modified xsi:type="dcterms:W3CDTF">2015-09-18T11:22:48Z</dcterms:modified>
</cp:coreProperties>
</file>